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64" r:id="rId5"/>
    <p:sldId id="259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5" r:id="rId15"/>
    <p:sldId id="270" r:id="rId16"/>
    <p:sldId id="271" r:id="rId17"/>
    <p:sldId id="276" r:id="rId18"/>
    <p:sldId id="286" r:id="rId19"/>
    <p:sldId id="287" r:id="rId20"/>
    <p:sldId id="278" r:id="rId21"/>
    <p:sldId id="282" r:id="rId22"/>
    <p:sldId id="288" r:id="rId23"/>
    <p:sldId id="285" r:id="rId24"/>
    <p:sldId id="283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9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6950" y="0"/>
            <a:ext cx="14319526" cy="10285714"/>
            <a:chOff x="6246950" y="0"/>
            <a:chExt cx="143195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450" y="-4471494"/>
              <a:ext cx="28639052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6950" y="0"/>
              <a:ext cx="143195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897" y="719910"/>
            <a:ext cx="9610799" cy="8845894"/>
            <a:chOff x="827897" y="719910"/>
            <a:chExt cx="9610799" cy="88458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00119" y="-3125653"/>
              <a:ext cx="19221597" cy="176917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897" y="719910"/>
              <a:ext cx="9610799" cy="884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807" y="3221504"/>
            <a:ext cx="7595706" cy="14286"/>
            <a:chOff x="1556807" y="3221504"/>
            <a:chExt cx="759570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807" y="3221504"/>
              <a:ext cx="759570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812" y="1795195"/>
            <a:ext cx="7443038" cy="16919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0295" y="3418067"/>
            <a:ext cx="1840152" cy="9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8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950" y="1521424"/>
            <a:ext cx="8905394" cy="8329821"/>
            <a:chOff x="495950" y="1521424"/>
            <a:chExt cx="8905394" cy="8329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950" y="1521424"/>
              <a:ext cx="8905394" cy="8329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55" y="127933"/>
            <a:ext cx="4561934" cy="159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B27ADF-D4AD-D14A-C39F-FDF1C8513378}"/>
              </a:ext>
            </a:extLst>
          </p:cNvPr>
          <p:cNvSpPr/>
          <p:nvPr/>
        </p:nvSpPr>
        <p:spPr>
          <a:xfrm>
            <a:off x="319978" y="309600"/>
            <a:ext cx="670622" cy="7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85400" y="327611"/>
            <a:ext cx="6400315" cy="9630492"/>
            <a:chOff x="11885400" y="327611"/>
            <a:chExt cx="6400315" cy="9630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5400" y="327611"/>
              <a:ext cx="6400315" cy="9630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5252" y="4459661"/>
            <a:ext cx="10504559" cy="1264263"/>
            <a:chOff x="7265252" y="4459661"/>
            <a:chExt cx="10504559" cy="12642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265252" y="4459661"/>
              <a:ext cx="10504559" cy="12642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134" y="130976"/>
            <a:ext cx="11570171" cy="28789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85" y="4068556"/>
            <a:ext cx="11101397" cy="33332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CCEC61-E369-576B-4CCB-CB5191B2DC53}"/>
              </a:ext>
            </a:extLst>
          </p:cNvPr>
          <p:cNvSpPr/>
          <p:nvPr/>
        </p:nvSpPr>
        <p:spPr>
          <a:xfrm>
            <a:off x="377085" y="1181100"/>
            <a:ext cx="647790" cy="74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110" y="3144189"/>
            <a:ext cx="11683788" cy="5597933"/>
            <a:chOff x="795110" y="3144189"/>
            <a:chExt cx="11683788" cy="5597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110" y="3144189"/>
              <a:ext cx="11683788" cy="55979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825" y="1470523"/>
            <a:ext cx="4462305" cy="159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0D5DF4-1D7D-874C-EFD1-C20AD08E6287}"/>
              </a:ext>
            </a:extLst>
          </p:cNvPr>
          <p:cNvSpPr/>
          <p:nvPr/>
        </p:nvSpPr>
        <p:spPr>
          <a:xfrm>
            <a:off x="599018" y="1714500"/>
            <a:ext cx="772582" cy="860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559" y="6454137"/>
            <a:ext cx="8452381" cy="3042857"/>
            <a:chOff x="389559" y="6454137"/>
            <a:chExt cx="8452381" cy="30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559" y="6454137"/>
              <a:ext cx="8452381" cy="30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454137"/>
            <a:ext cx="8850850" cy="3042857"/>
            <a:chOff x="9142857" y="6454137"/>
            <a:chExt cx="8850850" cy="30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54137"/>
              <a:ext cx="8850850" cy="304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610" y="112710"/>
            <a:ext cx="11666257" cy="2735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85" y="2745298"/>
            <a:ext cx="11656664" cy="29598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03116-A886-3DC2-EC62-C8A48A4D02FB}"/>
              </a:ext>
            </a:extLst>
          </p:cNvPr>
          <p:cNvSpPr/>
          <p:nvPr/>
        </p:nvSpPr>
        <p:spPr>
          <a:xfrm>
            <a:off x="389559" y="1172650"/>
            <a:ext cx="647790" cy="615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9937" y="4330186"/>
            <a:ext cx="10376886" cy="1613784"/>
            <a:chOff x="1849937" y="4330186"/>
            <a:chExt cx="10376886" cy="1613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849937" y="4330186"/>
              <a:ext cx="10376886" cy="1613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5" cstate="print"/>
          <a:srcRect b="55455"/>
          <a:stretch/>
        </p:blipFill>
        <p:spPr>
          <a:xfrm>
            <a:off x="1378908" y="4132959"/>
            <a:ext cx="5493238" cy="10105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061780-D21F-9B98-9546-FFF22CC5C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135" y="366666"/>
            <a:ext cx="8896465" cy="96590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10C42D-078B-83CC-8BB9-BBD1515E8E16}"/>
              </a:ext>
            </a:extLst>
          </p:cNvPr>
          <p:cNvSpPr/>
          <p:nvPr/>
        </p:nvSpPr>
        <p:spPr>
          <a:xfrm>
            <a:off x="1415778" y="4330612"/>
            <a:ext cx="794021" cy="81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07941" y="5658937"/>
            <a:ext cx="9669833" cy="3836086"/>
            <a:chOff x="4307941" y="5658937"/>
            <a:chExt cx="9669833" cy="3836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7941" y="5658937"/>
              <a:ext cx="9669833" cy="3836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610" y="112710"/>
            <a:ext cx="6751010" cy="2735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545" y="3102782"/>
            <a:ext cx="11280451" cy="24069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5110E1-D43E-1A2F-1D3C-17C1031B9268}"/>
              </a:ext>
            </a:extLst>
          </p:cNvPr>
          <p:cNvSpPr/>
          <p:nvPr/>
        </p:nvSpPr>
        <p:spPr>
          <a:xfrm>
            <a:off x="389559" y="1172650"/>
            <a:ext cx="647790" cy="615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4" cstate="print"/>
          <a:srcRect r="68095"/>
          <a:stretch/>
        </p:blipFill>
        <p:spPr>
          <a:xfrm>
            <a:off x="838200" y="647700"/>
            <a:ext cx="3883621" cy="1593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0A2002-B1A5-60C4-6807-2D0D20D97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16"/>
          <a:stretch/>
        </p:blipFill>
        <p:spPr>
          <a:xfrm>
            <a:off x="9485160" y="6687009"/>
            <a:ext cx="7696200" cy="2333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C4E43A-0836-3940-4D18-12C857701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284"/>
          <a:stretch/>
        </p:blipFill>
        <p:spPr>
          <a:xfrm>
            <a:off x="992693" y="2476500"/>
            <a:ext cx="7696200" cy="65437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201A1D-4BA7-1AB9-BC26-8455880598EE}"/>
              </a:ext>
            </a:extLst>
          </p:cNvPr>
          <p:cNvSpPr/>
          <p:nvPr/>
        </p:nvSpPr>
        <p:spPr>
          <a:xfrm>
            <a:off x="992693" y="959116"/>
            <a:ext cx="721897" cy="679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00907" y="3399631"/>
            <a:ext cx="3960998" cy="6171429"/>
            <a:chOff x="13200907" y="3399631"/>
            <a:chExt cx="396099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0907" y="3399631"/>
              <a:ext cx="396099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4240" y="3399631"/>
            <a:ext cx="3960998" cy="6171429"/>
            <a:chOff x="4934240" y="3399631"/>
            <a:chExt cx="396099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240" y="3399631"/>
              <a:ext cx="396099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907" y="3399631"/>
            <a:ext cx="3960998" cy="6171429"/>
            <a:chOff x="800907" y="3399631"/>
            <a:chExt cx="396099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907" y="3399631"/>
              <a:ext cx="396099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7574" y="3399631"/>
            <a:ext cx="3960998" cy="6171429"/>
            <a:chOff x="9067574" y="3399631"/>
            <a:chExt cx="396099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7574" y="3399631"/>
              <a:ext cx="3960998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912" y="479367"/>
            <a:ext cx="11873114" cy="16920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576" y="2173900"/>
            <a:ext cx="6476370" cy="10285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905" y="3472971"/>
            <a:ext cx="824229" cy="1162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907" y="4159727"/>
            <a:ext cx="2412761" cy="10285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476" y="4993200"/>
            <a:ext cx="2542410" cy="12738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7762" y="3593733"/>
            <a:ext cx="857143" cy="9952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241" y="4159726"/>
            <a:ext cx="2516628" cy="10285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6810" y="4993200"/>
            <a:ext cx="2542410" cy="127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1095" y="3593733"/>
            <a:ext cx="867858" cy="9952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1574" y="4159726"/>
            <a:ext cx="2355618" cy="10285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00143" y="4993200"/>
            <a:ext cx="2542410" cy="1273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4952" y="3472971"/>
            <a:ext cx="896715" cy="1162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04955" y="4159726"/>
            <a:ext cx="3050247" cy="10285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33524" y="4993200"/>
            <a:ext cx="2542420" cy="12738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585" y="427428"/>
            <a:ext cx="8327571" cy="1691990"/>
          </a:xfrm>
          <a:prstGeom prst="rect">
            <a:avLst/>
          </a:prstGeom>
        </p:spPr>
      </p:pic>
      <p:pic>
        <p:nvPicPr>
          <p:cNvPr id="2" name="Object 11">
            <a:extLst>
              <a:ext uri="{FF2B5EF4-FFF2-40B4-BE49-F238E27FC236}">
                <a16:creationId xmlns:a16="http://schemas.microsoft.com/office/drawing/2014/main" id="{A8AD150F-42DB-5395-5045-67E2E8A14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72966" b="4638"/>
          <a:stretch/>
        </p:blipFill>
        <p:spPr>
          <a:xfrm>
            <a:off x="1833569" y="4686300"/>
            <a:ext cx="10400445" cy="1660742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E3F184A1-1446-6429-E9BD-BD6A530440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73398" b="3639"/>
          <a:stretch/>
        </p:blipFill>
        <p:spPr>
          <a:xfrm>
            <a:off x="1836027" y="7261510"/>
            <a:ext cx="10430925" cy="169199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2E9FB84A-7C89-AED0-9743-8296B5ADA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t="78781" b="2384"/>
          <a:stretch/>
        </p:blipFill>
        <p:spPr>
          <a:xfrm>
            <a:off x="1836027" y="2122043"/>
            <a:ext cx="10397987" cy="16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511092-326E-6039-18B5-45C7E634E160}"/>
              </a:ext>
            </a:extLst>
          </p:cNvPr>
          <p:cNvGrpSpPr/>
          <p:nvPr/>
        </p:nvGrpSpPr>
        <p:grpSpPr>
          <a:xfrm>
            <a:off x="304800" y="419100"/>
            <a:ext cx="8305800" cy="1691990"/>
            <a:chOff x="533400" y="479376"/>
            <a:chExt cx="8305800" cy="1691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 cstate="print"/>
            <a:srcRect r="62748"/>
            <a:stretch/>
          </p:blipFill>
          <p:spPr>
            <a:xfrm>
              <a:off x="533400" y="479376"/>
              <a:ext cx="4281143" cy="1691990"/>
            </a:xfrm>
            <a:prstGeom prst="rect">
              <a:avLst/>
            </a:prstGeom>
          </p:spPr>
        </p:pic>
        <p:pic>
          <p:nvPicPr>
            <p:cNvPr id="2" name="Object 13">
              <a:extLst>
                <a:ext uri="{FF2B5EF4-FFF2-40B4-BE49-F238E27FC236}">
                  <a16:creationId xmlns:a16="http://schemas.microsoft.com/office/drawing/2014/main" id="{7CC970DB-EB55-1224-8519-4826FFB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64316"/>
            <a:stretch/>
          </p:blipFill>
          <p:spPr>
            <a:xfrm>
              <a:off x="4738343" y="479376"/>
              <a:ext cx="4100857" cy="1691990"/>
            </a:xfrm>
            <a:prstGeom prst="rect">
              <a:avLst/>
            </a:prstGeom>
          </p:spPr>
        </p:pic>
      </p:grpSp>
      <p:pic>
        <p:nvPicPr>
          <p:cNvPr id="4" name="Object 11">
            <a:extLst>
              <a:ext uri="{FF2B5EF4-FFF2-40B4-BE49-F238E27FC236}">
                <a16:creationId xmlns:a16="http://schemas.microsoft.com/office/drawing/2014/main" id="{E183157B-5B92-43FC-2D39-E099DB055F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79820" b="3125"/>
          <a:stretch/>
        </p:blipFill>
        <p:spPr>
          <a:xfrm>
            <a:off x="1850218" y="2100166"/>
            <a:ext cx="10320347" cy="1691989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B2AF4DC9-32C1-DB89-97A9-FCB9B1798E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75194" b="3600"/>
          <a:stretch/>
        </p:blipFill>
        <p:spPr>
          <a:xfrm>
            <a:off x="1850217" y="4823112"/>
            <a:ext cx="10320347" cy="1691988"/>
          </a:xfrm>
          <a:prstGeom prst="rect">
            <a:avLst/>
          </a:prstGeom>
        </p:spPr>
      </p:pic>
      <p:pic>
        <p:nvPicPr>
          <p:cNvPr id="10" name="Object 11">
            <a:extLst>
              <a:ext uri="{FF2B5EF4-FFF2-40B4-BE49-F238E27FC236}">
                <a16:creationId xmlns:a16="http://schemas.microsoft.com/office/drawing/2014/main" id="{C1D889C1-182C-1BF4-29B1-693923B421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t="72695" b="5582"/>
          <a:stretch/>
        </p:blipFill>
        <p:spPr>
          <a:xfrm>
            <a:off x="1850217" y="7529912"/>
            <a:ext cx="10320347" cy="15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10456693"/>
            <a:chOff x="9142857" y="0"/>
            <a:chExt cx="9142857" cy="10456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10456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9021" y="719910"/>
            <a:ext cx="9610799" cy="8845894"/>
            <a:chOff x="7829021" y="719910"/>
            <a:chExt cx="9610799" cy="884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1006" y="-3125653"/>
              <a:ext cx="19221597" cy="176917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9021" y="719910"/>
              <a:ext cx="9610799" cy="884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2877" y="5131215"/>
            <a:ext cx="11220670" cy="14286"/>
            <a:chOff x="-1272877" y="5131215"/>
            <a:chExt cx="11220670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1272877" y="5131215"/>
              <a:ext cx="11220670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424" y="373605"/>
            <a:ext cx="1905114" cy="1757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8290" y="-2059255"/>
            <a:ext cx="13858268" cy="154515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585" y="427428"/>
            <a:ext cx="8327571" cy="1691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23F886-71BB-8C8E-D59F-D8420AA5C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848"/>
          <a:stretch/>
        </p:blipFill>
        <p:spPr>
          <a:xfrm>
            <a:off x="1805547" y="2710020"/>
            <a:ext cx="11237417" cy="1691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B9E11F-2721-C89B-D549-31830E161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734"/>
          <a:stretch/>
        </p:blipFill>
        <p:spPr>
          <a:xfrm>
            <a:off x="1836027" y="7048500"/>
            <a:ext cx="11109755" cy="2265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0264F5-6AC9-6581-1945-1871C1C28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672" b="52881"/>
          <a:stretch/>
        </p:blipFill>
        <p:spPr>
          <a:xfrm>
            <a:off x="1805547" y="4901550"/>
            <a:ext cx="10558408" cy="16474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511092-326E-6039-18B5-45C7E634E160}"/>
              </a:ext>
            </a:extLst>
          </p:cNvPr>
          <p:cNvGrpSpPr/>
          <p:nvPr/>
        </p:nvGrpSpPr>
        <p:grpSpPr>
          <a:xfrm>
            <a:off x="304800" y="419100"/>
            <a:ext cx="8305800" cy="1691990"/>
            <a:chOff x="533400" y="479376"/>
            <a:chExt cx="8305800" cy="1691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 cstate="print"/>
            <a:srcRect r="62748"/>
            <a:stretch/>
          </p:blipFill>
          <p:spPr>
            <a:xfrm>
              <a:off x="533400" y="479376"/>
              <a:ext cx="4281143" cy="1691990"/>
            </a:xfrm>
            <a:prstGeom prst="rect">
              <a:avLst/>
            </a:prstGeom>
          </p:spPr>
        </p:pic>
        <p:pic>
          <p:nvPicPr>
            <p:cNvPr id="2" name="Object 13">
              <a:extLst>
                <a:ext uri="{FF2B5EF4-FFF2-40B4-BE49-F238E27FC236}">
                  <a16:creationId xmlns:a16="http://schemas.microsoft.com/office/drawing/2014/main" id="{7CC970DB-EB55-1224-8519-4826FFB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64316"/>
            <a:stretch/>
          </p:blipFill>
          <p:spPr>
            <a:xfrm>
              <a:off x="4738343" y="479376"/>
              <a:ext cx="4100857" cy="169199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F780789-8C49-CDEB-E791-578397CED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72"/>
          <a:stretch/>
        </p:blipFill>
        <p:spPr>
          <a:xfrm>
            <a:off x="1867562" y="2778858"/>
            <a:ext cx="8325114" cy="1574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916233-C92E-F140-43BC-B256100A9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218" y="4832444"/>
            <a:ext cx="8342458" cy="17139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F60DBA-2FA2-C4DF-3CB2-AC535780D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7048500"/>
            <a:ext cx="8342457" cy="15759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pic>
        <p:nvPicPr>
          <p:cNvPr id="4" name="Object 13">
            <a:extLst>
              <a:ext uri="{FF2B5EF4-FFF2-40B4-BE49-F238E27FC236}">
                <a16:creationId xmlns:a16="http://schemas.microsoft.com/office/drawing/2014/main" id="{EE520583-D7EA-FD3D-9877-C6C15B90F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4298"/>
          <a:stretch/>
        </p:blipFill>
        <p:spPr>
          <a:xfrm>
            <a:off x="292585" y="427428"/>
            <a:ext cx="1307615" cy="1691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ACDCD-F2AB-B4E4-1424-C60C46210707}"/>
              </a:ext>
            </a:extLst>
          </p:cNvPr>
          <p:cNvSpPr txBox="1"/>
          <p:nvPr/>
        </p:nvSpPr>
        <p:spPr>
          <a:xfrm>
            <a:off x="1219200" y="3550947"/>
            <a:ext cx="15818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해외주식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radix &gt; quick &gt; counting &gt; merge</a:t>
            </a:r>
            <a:endParaRPr lang="ko-KR" altLang="en-US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29BA9-845E-2FA8-013D-DE6F3925B7BA}"/>
              </a:ext>
            </a:extLst>
          </p:cNvPr>
          <p:cNvSpPr txBox="1"/>
          <p:nvPr/>
        </p:nvSpPr>
        <p:spPr>
          <a:xfrm>
            <a:off x="1234623" y="6160717"/>
            <a:ext cx="15818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국내주식</a:t>
            </a:r>
            <a:r>
              <a:rPr lang="en-US" altLang="ko-KR" sz="48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radix &gt; quick &gt; counting &gt; merge</a:t>
            </a:r>
            <a:endParaRPr lang="ko-KR" altLang="en-US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7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pic>
        <p:nvPicPr>
          <p:cNvPr id="4" name="Object 13">
            <a:extLst>
              <a:ext uri="{FF2B5EF4-FFF2-40B4-BE49-F238E27FC236}">
                <a16:creationId xmlns:a16="http://schemas.microsoft.com/office/drawing/2014/main" id="{EE520583-D7EA-FD3D-9877-C6C15B90F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4298"/>
          <a:stretch/>
        </p:blipFill>
        <p:spPr>
          <a:xfrm>
            <a:off x="292585" y="427428"/>
            <a:ext cx="1307615" cy="1691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ACDCD-F2AB-B4E4-1424-C60C46210707}"/>
              </a:ext>
            </a:extLst>
          </p:cNvPr>
          <p:cNvSpPr txBox="1"/>
          <p:nvPr/>
        </p:nvSpPr>
        <p:spPr>
          <a:xfrm>
            <a:off x="1219200" y="3550947"/>
            <a:ext cx="15818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해외주식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quick &gt; counting &gt; radix &gt; merge</a:t>
            </a:r>
            <a:endParaRPr lang="ko-KR" altLang="en-US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29BA9-845E-2FA8-013D-DE6F3925B7BA}"/>
              </a:ext>
            </a:extLst>
          </p:cNvPr>
          <p:cNvSpPr txBox="1"/>
          <p:nvPr/>
        </p:nvSpPr>
        <p:spPr>
          <a:xfrm>
            <a:off x="1234623" y="6160717"/>
            <a:ext cx="15818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국내주식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quick &gt; counting &gt; merge &gt; radix</a:t>
            </a:r>
            <a:endParaRPr lang="ko-KR" altLang="en-US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9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6950" y="0"/>
            <a:ext cx="14319526" cy="10285714"/>
            <a:chOff x="6246950" y="0"/>
            <a:chExt cx="143195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450" y="-4471494"/>
              <a:ext cx="28639052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6950" y="0"/>
              <a:ext cx="143195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897" y="719910"/>
            <a:ext cx="9610799" cy="8845894"/>
            <a:chOff x="827897" y="719910"/>
            <a:chExt cx="9610799" cy="88458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00119" y="-3125653"/>
              <a:ext cx="19221597" cy="176917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897" y="719910"/>
              <a:ext cx="9610799" cy="884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807" y="3221504"/>
            <a:ext cx="7595706" cy="14286"/>
            <a:chOff x="1556807" y="3221504"/>
            <a:chExt cx="759570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807" y="3221504"/>
              <a:ext cx="759570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814" y="1711405"/>
            <a:ext cx="3484562" cy="1784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0295" y="3418067"/>
            <a:ext cx="1840152" cy="944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5894" y="4404949"/>
            <a:ext cx="14237216" cy="14286"/>
            <a:chOff x="845894" y="4404949"/>
            <a:chExt cx="1423721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94" y="4404949"/>
              <a:ext cx="1423721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4117" y="0"/>
            <a:ext cx="3221597" cy="10285714"/>
            <a:chOff x="15064117" y="0"/>
            <a:chExt cx="322159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4117" y="0"/>
              <a:ext cx="322159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0455" y="4757799"/>
            <a:ext cx="8186804" cy="5271359"/>
            <a:chOff x="9820455" y="4757799"/>
            <a:chExt cx="8186804" cy="5271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455" y="4757799"/>
              <a:ext cx="8186804" cy="5271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052" y="450795"/>
            <a:ext cx="4235552" cy="16920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5" y="2198397"/>
            <a:ext cx="12776150" cy="20523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088" y="4728581"/>
            <a:ext cx="2581388" cy="1028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612" y="6125673"/>
            <a:ext cx="8942912" cy="31237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816" y="4115724"/>
            <a:ext cx="12928769" cy="3654864"/>
            <a:chOff x="264816" y="4115724"/>
            <a:chExt cx="12928769" cy="3654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816" y="4115724"/>
              <a:ext cx="12928769" cy="36548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3946" y="2327119"/>
            <a:ext cx="5570897" cy="18763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48" y="3649743"/>
            <a:ext cx="4459168" cy="6426447"/>
            <a:chOff x="819048" y="3649743"/>
            <a:chExt cx="4459168" cy="6426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48" y="3649743"/>
              <a:ext cx="4459168" cy="6426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3039" y="3649743"/>
            <a:ext cx="7844046" cy="6426447"/>
            <a:chOff x="6783039" y="3649743"/>
            <a:chExt cx="7844046" cy="6426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3039" y="3649743"/>
              <a:ext cx="7844046" cy="6426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7649" y="4324139"/>
            <a:ext cx="806220" cy="399670"/>
            <a:chOff x="1777649" y="4324139"/>
            <a:chExt cx="806220" cy="3996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649" y="4324139"/>
              <a:ext cx="806220" cy="3996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3068" y="4704762"/>
            <a:ext cx="958601" cy="399670"/>
            <a:chOff x="7913068" y="4704762"/>
            <a:chExt cx="958601" cy="3996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3068" y="4704762"/>
              <a:ext cx="958601" cy="3996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529" y="450795"/>
            <a:ext cx="3597019" cy="16920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479" y="1715222"/>
            <a:ext cx="17328798" cy="14437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146" y="2891250"/>
            <a:ext cx="1702398" cy="7852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2565" y="2891250"/>
            <a:ext cx="1702398" cy="785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52" y="450804"/>
            <a:ext cx="5468592" cy="1711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870" y="2464831"/>
            <a:ext cx="15207655" cy="30037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4117" y="733333"/>
            <a:ext cx="3221597" cy="9723360"/>
            <a:chOff x="15064117" y="733333"/>
            <a:chExt cx="3221597" cy="9723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4117" y="733333"/>
              <a:ext cx="3221597" cy="97233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529" y="888891"/>
            <a:ext cx="5356571" cy="1692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 cstate="print"/>
          <a:srcRect b="52899"/>
          <a:stretch/>
        </p:blipFill>
        <p:spPr>
          <a:xfrm>
            <a:off x="603955" y="3174064"/>
            <a:ext cx="4175084" cy="2382849"/>
          </a:xfrm>
          <a:prstGeom prst="rect">
            <a:avLst/>
          </a:prstGeom>
        </p:spPr>
      </p:pic>
      <p:pic>
        <p:nvPicPr>
          <p:cNvPr id="2" name="Object 8">
            <a:extLst>
              <a:ext uri="{FF2B5EF4-FFF2-40B4-BE49-F238E27FC236}">
                <a16:creationId xmlns:a16="http://schemas.microsoft.com/office/drawing/2014/main" id="{5D2C06B8-5265-0DE0-7EB8-A663399F2C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46693" b="23183"/>
          <a:stretch/>
        </p:blipFill>
        <p:spPr>
          <a:xfrm>
            <a:off x="603955" y="6819900"/>
            <a:ext cx="4175084" cy="1524000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9B70CB4E-EABB-8079-4D06-DE9C72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81" t="69877" r="-381"/>
          <a:stretch/>
        </p:blipFill>
        <p:spPr>
          <a:xfrm>
            <a:off x="603955" y="5434754"/>
            <a:ext cx="4175084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6231" y="2871624"/>
            <a:ext cx="9191489" cy="6654044"/>
            <a:chOff x="9556231" y="2871624"/>
            <a:chExt cx="9191489" cy="6654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6231" y="2871624"/>
              <a:ext cx="9191489" cy="66540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610" y="112710"/>
            <a:ext cx="11666257" cy="2735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085" y="4166557"/>
            <a:ext cx="8763559" cy="37065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AED1E-F3DF-FA63-9560-B8FDB238A476}"/>
              </a:ext>
            </a:extLst>
          </p:cNvPr>
          <p:cNvSpPr/>
          <p:nvPr/>
        </p:nvSpPr>
        <p:spPr>
          <a:xfrm>
            <a:off x="389559" y="1172650"/>
            <a:ext cx="647790" cy="615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8681" y="6180790"/>
            <a:ext cx="510981" cy="35714"/>
            <a:chOff x="4638681" y="6180790"/>
            <a:chExt cx="51098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6180790"/>
              <a:ext cx="5109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8681" y="7814614"/>
            <a:ext cx="510981" cy="35714"/>
            <a:chOff x="4638681" y="7814614"/>
            <a:chExt cx="51098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38681" y="7814614"/>
              <a:ext cx="51098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606" y="2547083"/>
            <a:ext cx="8452381" cy="7643541"/>
            <a:chOff x="466606" y="2547083"/>
            <a:chExt cx="8452381" cy="76435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606" y="2547083"/>
              <a:ext cx="8452381" cy="76435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610" y="38100"/>
            <a:ext cx="11666257" cy="2735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1653" y="3357081"/>
            <a:ext cx="8763559" cy="40265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315C98-D2BE-A46A-5FAC-21482B2C867E}"/>
              </a:ext>
            </a:extLst>
          </p:cNvPr>
          <p:cNvSpPr/>
          <p:nvPr/>
        </p:nvSpPr>
        <p:spPr>
          <a:xfrm>
            <a:off x="389559" y="1172650"/>
            <a:ext cx="647790" cy="615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36</Words>
  <Application>Microsoft Office PowerPoint</Application>
  <PresentationFormat>사용자 지정</PresentationFormat>
  <Paragraphs>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규원</cp:lastModifiedBy>
  <cp:revision>11</cp:revision>
  <dcterms:created xsi:type="dcterms:W3CDTF">2023-11-19T22:48:47Z</dcterms:created>
  <dcterms:modified xsi:type="dcterms:W3CDTF">2023-11-20T05:49:45Z</dcterms:modified>
</cp:coreProperties>
</file>